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2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2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2022 </a:t>
            </a:r>
            <a:r>
              <a:rPr lang="ru-RU" sz="3200" dirty="0" smtClean="0">
                <a:solidFill>
                  <a:srgbClr val="0070C0"/>
                </a:solidFill>
              </a:rPr>
              <a:t>год и плановый период </a:t>
            </a:r>
            <a:r>
              <a:rPr lang="ru-RU" sz="3200" dirty="0" smtClean="0">
                <a:solidFill>
                  <a:srgbClr val="0070C0"/>
                </a:solidFill>
              </a:rPr>
              <a:t>2023-2024 </a:t>
            </a:r>
            <a:r>
              <a:rPr lang="ru-RU" sz="3200" dirty="0" smtClean="0">
                <a:solidFill>
                  <a:srgbClr val="0070C0"/>
                </a:solidFill>
              </a:rPr>
              <a:t>годы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2022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2023-2024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годы)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45,6%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год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54,4%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2022 год –    0 %                               2022 год – 100 %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   0%     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100 %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10624"/>
              </p:ext>
            </p:extLst>
          </p:nvPr>
        </p:nvGraphicFramePr>
        <p:xfrm>
          <a:off x="1403648" y="1484784"/>
          <a:ext cx="6624736" cy="4808170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68568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99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248,256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100,743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1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народных проектов  в сфере благоустройства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222,224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8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сфере занятости населения 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266,668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73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Осуществление полномочий по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решению Совета МР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Княжпогостский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с 2020 года (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рег.оператор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419,650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1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Осуществление полномочий по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решению Совета МР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Княжпогостский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с 2020 года (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рег.оператор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, 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ком.услуги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по МЖФ)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938,971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17426"/>
              </p:ext>
            </p:extLst>
          </p:nvPr>
        </p:nvGraphicFramePr>
        <p:xfrm>
          <a:off x="1403648" y="1628800"/>
          <a:ext cx="6624736" cy="4362876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5602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4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«Комплексные меры по профилактике терроризма и экстремизма в муниципальном образовании СП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изготовление печатных памяток по тематике противодействия экстремизму и терроризму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противопожарных мероприятий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03047"/>
              </p:ext>
            </p:extLst>
          </p:nvPr>
        </p:nvGraphicFramePr>
        <p:xfrm>
          <a:off x="179513" y="1484784"/>
          <a:ext cx="8568953" cy="4060987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190,170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1 922,157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173,221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178,853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266,668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1 358,621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622,967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4 950,910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369,271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383,003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00058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4 950,560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369,221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382,553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</a:t>
                      </a:r>
                      <a:r>
                        <a:rPr lang="ru-RU" sz="1200" dirty="0" smtClean="0"/>
                        <a:t>160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4 950,910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30,943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369,271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2,308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383,003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2,394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0,050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0,450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3639</TotalTime>
  <Words>734</Words>
  <Application>Microsoft Office PowerPoint</Application>
  <PresentationFormat>Экран (4:3)</PresentationFormat>
  <Paragraphs>256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на 2022 год и плановый период 2023-2024 годы  (Проект решения совета сельского поселения «Иоссер» на 2022 год и плановый период 2023-2024 годы)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324</cp:revision>
  <cp:lastPrinted>2016-01-27T07:32:03Z</cp:lastPrinted>
  <dcterms:created xsi:type="dcterms:W3CDTF">2014-01-31T09:07:24Z</dcterms:created>
  <dcterms:modified xsi:type="dcterms:W3CDTF">2021-12-30T07:35:18Z</dcterms:modified>
</cp:coreProperties>
</file>