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7" r:id="rId13"/>
    <p:sldId id="291" r:id="rId14"/>
    <p:sldId id="29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9" autoAdjust="0"/>
  </p:normalViewPr>
  <p:slideViewPr>
    <p:cSldViewPr>
      <p:cViewPr>
        <p:scale>
          <a:sx n="91" d="100"/>
          <a:sy n="91" d="100"/>
        </p:scale>
        <p:origin x="-221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2503.5</c:v>
                </c:pt>
                <c:pt idx="1">
                  <c:v>300</c:v>
                </c:pt>
                <c:pt idx="2">
                  <c:v>135.94</c:v>
                </c:pt>
                <c:pt idx="3">
                  <c:v>666.98299999999995</c:v>
                </c:pt>
                <c:pt idx="4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85.379000000000005</c:v>
                </c:pt>
                <c:pt idx="1">
                  <c:v>45.901000000000003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30,4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69,6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1154.328</c:v>
                </c:pt>
                <c:pt idx="1">
                  <c:v>2650.0279999999998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69127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сельского поселения «Шошка» от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.2021г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4-56/17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бюджета сельского поселения «Шошка» за 2020 год»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сельского поселения «Шошка»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26129784"/>
              </p:ext>
            </p:extLst>
          </p:nvPr>
        </p:nvGraphicFramePr>
        <p:xfrm>
          <a:off x="1979712" y="2636912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54136"/>
              </p:ext>
            </p:extLst>
          </p:nvPr>
        </p:nvGraphicFramePr>
        <p:xfrm>
          <a:off x="6588224" y="2636912"/>
          <a:ext cx="2448272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6004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2020 году на исполнение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 134 661,983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 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133 784,486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1 154,701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  <a:r>
                        <a:rPr lang="en-US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1 154,328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 за 2020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63736"/>
              </p:ext>
            </p:extLst>
          </p:nvPr>
        </p:nvGraphicFramePr>
        <p:xfrm>
          <a:off x="1979712" y="2276872"/>
          <a:ext cx="6912768" cy="39069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8312"/>
                <a:gridCol w="1368152"/>
                <a:gridCol w="1368152"/>
                <a:gridCol w="1368152"/>
              </a:tblGrid>
              <a:tr h="878498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'МП "Развитие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737,747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737,747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2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'МП "Пожарная безопасность в населенных пунктах на территории сельского поселения "Шошка"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411,454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411,454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'Муниципальная программа "Энергосбережение, повышение энергетической эффективности на территории сельского поселения "Шошка"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1 154,701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1 154,328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«Шошка»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61619"/>
              </p:ext>
            </p:extLst>
          </p:nvPr>
        </p:nvGraphicFramePr>
        <p:xfrm>
          <a:off x="1907704" y="2132856"/>
          <a:ext cx="6984775" cy="454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3 805,730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3 804,356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2 344,003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2 343,003</a:t>
                      </a:r>
                      <a:endParaRPr lang="ru-RU" dirty="0"/>
                    </a:p>
                  </a:txBody>
                  <a:tcPr/>
                </a:tc>
              </a:tr>
              <a:tr h="682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'Функционирование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688,186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688,186</a:t>
                      </a:r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1 450,018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1 450,018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0,674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204,125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204,125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«Шошка»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59546"/>
              </p:ext>
            </p:extLst>
          </p:nvPr>
        </p:nvGraphicFramePr>
        <p:xfrm>
          <a:off x="1907704" y="2276872"/>
          <a:ext cx="6984775" cy="326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10,80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10,80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400,654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400,654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Общеэкономические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337,934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337,934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62,720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62,720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«Шошка»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03654"/>
              </p:ext>
            </p:extLst>
          </p:nvPr>
        </p:nvGraphicFramePr>
        <p:xfrm>
          <a:off x="1907704" y="2276872"/>
          <a:ext cx="6984775" cy="316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756,747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756,374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260,837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260,493</a:t>
                      </a:r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19,00</a:t>
                      </a:r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476,91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476,881</a:t>
                      </a:r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293,526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293,525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Пенсионное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293,526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293,525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07704" y="581262"/>
            <a:ext cx="5976664" cy="608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Шошка,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2211485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6284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50" y="401544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5949280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380749" y="2475679"/>
            <a:ext cx="5625752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139953" y="3412115"/>
            <a:ext cx="4866548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80749" y="4298284"/>
            <a:ext cx="5625752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67944" y="5229200"/>
            <a:ext cx="48665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80748" y="6147302"/>
            <a:ext cx="5553743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2020 году.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81262"/>
            <a:ext cx="6840760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66967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6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8274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272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9" y="4178271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7827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9042"/>
              </p:ext>
            </p:extLst>
          </p:nvPr>
        </p:nvGraphicFramePr>
        <p:xfrm>
          <a:off x="1802386" y="5589240"/>
          <a:ext cx="701796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661"/>
                <a:gridCol w="1095897"/>
                <a:gridCol w="1224136"/>
                <a:gridCol w="1188950"/>
                <a:gridCol w="1169661"/>
                <a:gridCol w="116966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СЕЛЬСКОГО ПОСЕЛЕНИЯ «Шошка» за 2018-2020 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06373"/>
              </p:ext>
            </p:extLst>
          </p:nvPr>
        </p:nvGraphicFramePr>
        <p:xfrm>
          <a:off x="2051720" y="2838318"/>
          <a:ext cx="6768753" cy="241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98"/>
                <a:gridCol w="1399333"/>
                <a:gridCol w="1480665"/>
                <a:gridCol w="1410157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3 718,556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3 622,287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3 742,303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3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364,058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131,280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3 421,924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3 258,229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3 606,423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3 730,083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3 609,259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3 804,356</a:t>
                      </a: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13,028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-62,053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сельского поселения «Шошка» 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20.12.2019 г №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II-35/171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сельского поселения «Шошка» на 2020 год на плановый период 2021 и 2022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78530"/>
              </p:ext>
            </p:extLst>
          </p:nvPr>
        </p:nvGraphicFramePr>
        <p:xfrm>
          <a:off x="2051720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3 316,392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78438"/>
              </p:ext>
            </p:extLst>
          </p:nvPr>
        </p:nvGraphicFramePr>
        <p:xfrm>
          <a:off x="2123728" y="4437112"/>
          <a:ext cx="1175792" cy="7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3 241,392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67874"/>
              </p:ext>
            </p:extLst>
          </p:nvPr>
        </p:nvGraphicFramePr>
        <p:xfrm>
          <a:off x="2123728" y="3230214"/>
          <a:ext cx="1152128" cy="8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и неналоговые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75,00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499992" y="2348880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443,331тыс.руб.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82326" y="335699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73,70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682326" y="4583313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365,031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5955608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477,171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0906"/>
              </p:ext>
            </p:extLst>
          </p:nvPr>
        </p:nvGraphicFramePr>
        <p:xfrm>
          <a:off x="6804248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3 759,723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93861"/>
              </p:ext>
            </p:extLst>
          </p:nvPr>
        </p:nvGraphicFramePr>
        <p:xfrm>
          <a:off x="6948264" y="5733256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3 805,730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5024"/>
              </p:ext>
            </p:extLst>
          </p:nvPr>
        </p:nvGraphicFramePr>
        <p:xfrm>
          <a:off x="1979712" y="5681048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3 328,559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74011"/>
              </p:ext>
            </p:extLst>
          </p:nvPr>
        </p:nvGraphicFramePr>
        <p:xfrm>
          <a:off x="7602336" y="4492666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3 606,423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5672"/>
              </p:ext>
            </p:extLst>
          </p:nvPr>
        </p:nvGraphicFramePr>
        <p:xfrm>
          <a:off x="7524328" y="3237714"/>
          <a:ext cx="1152128" cy="87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</a:t>
                      </a:r>
                      <a:r>
                        <a:rPr lang="ru-RU" sz="1000" dirty="0" smtClean="0"/>
                        <a:t>и неналоговые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148,70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836712"/>
            <a:ext cx="684076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сельского поселения «Шошка» за 2020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48978519"/>
              </p:ext>
            </p:extLst>
          </p:nvPr>
        </p:nvGraphicFramePr>
        <p:xfrm>
          <a:off x="4860032" y="2348880"/>
          <a:ext cx="42001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56264990"/>
              </p:ext>
            </p:extLst>
          </p:nvPr>
        </p:nvGraphicFramePr>
        <p:xfrm>
          <a:off x="1979712" y="2420888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68407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сельского поселения «Шошка»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бюджет сельского поселения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Шошка»формируется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программном формате. Расходы осуществляются по основным мероприятиям 4-х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сельского поселения «Шошка».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расходам бюджет исполнен в сумме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3 804,356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99% к уточненному годовому плану.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6768752" cy="29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-networ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social-network</Template>
  <TotalTime>2332</TotalTime>
  <Words>1115</Words>
  <Application>Microsoft Office PowerPoint</Application>
  <PresentationFormat>Экран (4:3)</PresentationFormat>
  <Paragraphs>292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social-network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Кристина Столбовская</cp:lastModifiedBy>
  <cp:revision>177</cp:revision>
  <dcterms:created xsi:type="dcterms:W3CDTF">2016-03-09T09:58:10Z</dcterms:created>
  <dcterms:modified xsi:type="dcterms:W3CDTF">2021-07-07T07:00:15Z</dcterms:modified>
</cp:coreProperties>
</file>