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79596"/>
              </p:ext>
            </p:extLst>
          </p:nvPr>
        </p:nvGraphicFramePr>
        <p:xfrm>
          <a:off x="-36511" y="2161524"/>
          <a:ext cx="8208912" cy="6899460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4 562,701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514,628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500,428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400,197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514,628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500,428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БЛАГОУСТРОЙСТВА, прошедших отбор в рамках проекта "Народный проект" (дороги)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1 111,112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Вывоз твёрдо-коммунальных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отходов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Мероприятия по обеспечению населения питьевой водой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1 980,225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70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6099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2 320,046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230,467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1 980,225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2 577,976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514,628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500,428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8 027,837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771,750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778,617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91266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8 027,647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771,500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778,367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611 чел. на 01.01.2020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8 027,837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13,13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771,500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1,262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778,617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mtClean="0"/>
                        <a:t>1,274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3641</TotalTime>
  <Words>642</Words>
  <Application>Microsoft Office PowerPoint</Application>
  <PresentationFormat>Экран (4:3)</PresentationFormat>
  <Paragraphs>213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280</cp:revision>
  <cp:lastPrinted>2016-01-27T07:32:03Z</cp:lastPrinted>
  <dcterms:created xsi:type="dcterms:W3CDTF">2014-01-31T09:07:24Z</dcterms:created>
  <dcterms:modified xsi:type="dcterms:W3CDTF">2022-03-16T14:05:39Z</dcterms:modified>
</cp:coreProperties>
</file>