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6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274" r:id="rId14"/>
    <p:sldId id="290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6883" autoAdjust="0"/>
  </p:normalViewPr>
  <p:slideViewPr>
    <p:cSldViewPr>
      <p:cViewPr varScale="1">
        <p:scale>
          <a:sx n="74" d="100"/>
          <a:sy n="74" d="100"/>
        </p:scale>
        <p:origin x="-108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доходы от использования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6B670E9A-EED3-40F1-8273-1108FCFF623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9FF9D4F1-74ED-495F-9297-97FD1CE1E2AB}" type="parTrans" cxnId="{9E1F0902-9357-4317-B91F-9101F72F1D09}">
      <dgm:prSet/>
      <dgm:spPr/>
    </dgm:pt>
    <dgm:pt modelId="{D9E983F8-FC2A-49E7-B1CF-EC33677FD282}" type="sibTrans" cxnId="{9E1F0902-9357-4317-B91F-9101F72F1D09}">
      <dgm:prSet/>
      <dgm:spPr/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9E1F0902-9357-4317-B91F-9101F72F1D09}" srcId="{A8BCBA04-C4C1-471F-B3D5-DF4691525E22}" destId="{6B670E9A-EED3-40F1-8273-1108FCFF6238}" srcOrd="1" destOrd="0" parTransId="{9FF9D4F1-74ED-495F-9297-97FD1CE1E2AB}" sibTransId="{D9E983F8-FC2A-49E7-B1CF-EC33677FD282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FB2AE9D-4831-402B-A379-1995DA0054D8}" type="presOf" srcId="{6B670E9A-EED3-40F1-8273-1108FCFF6238}" destId="{DD1FF82A-8571-4949-9B53-8D3D55E4B826}" srcOrd="0" destOrd="1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доходы от использования имущества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74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997832"/>
            <a:ext cx="2880320" cy="286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БЮДЖЕТ ДЛЯ ГРАЖДАН </a:t>
            </a:r>
            <a:r>
              <a:rPr lang="ru-RU" sz="4000" dirty="0" smtClean="0">
                <a:solidFill>
                  <a:srgbClr val="0070C0"/>
                </a:solidFill>
              </a:rPr>
              <a:t>СЕЛЬСКОГО ПОСЕЛЕНИЯ «Серёгово»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74216273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Серёгово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1052736"/>
            <a:ext cx="907313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на уровне сельского поселения «Серёгово»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300469"/>
              </p:ext>
            </p:extLst>
          </p:nvPr>
        </p:nvGraphicFramePr>
        <p:xfrm>
          <a:off x="-36512" y="1916832"/>
          <a:ext cx="9013865" cy="5751785"/>
        </p:xfrm>
        <a:graphic>
          <a:graphicData uri="http://schemas.openxmlformats.org/drawingml/2006/table">
            <a:tbl>
              <a:tblPr/>
              <a:tblGrid>
                <a:gridCol w="5141218"/>
                <a:gridCol w="1247839"/>
                <a:gridCol w="1312404"/>
                <a:gridCol w="1312404"/>
              </a:tblGrid>
              <a:tr h="574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2019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0732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Развитие жилищно-коммунального хозяйства и повышение степени благоустройства сельского поселения «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Cyr"/>
                        </a:rPr>
                        <a:t>Серёгово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823,490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225,013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132,495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42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554,990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195,013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102,495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73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дорог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200,00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474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-оплата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региональному оператору на проведение капитального ремонта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28,50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3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-благоустройство территории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3375"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241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 «Пожарная безопасность  в населённых пунктах на территории сельского поселения «</a:t>
                      </a:r>
                      <a:r>
                        <a:rPr lang="ru-RU" sz="1600" b="0" i="0" u="none" strike="noStrike" baseline="0" dirty="0" err="1" smtClean="0">
                          <a:effectLst/>
                          <a:latin typeface="Arial Cyr"/>
                        </a:rPr>
                        <a:t>Серёгово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»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41,400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39,00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</a:p>
                    <a:p>
                      <a:pPr algn="l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474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расходы на техническое обслуживание автоматической пожарной сигнализации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29,00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474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-расходы на противопожарные 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мероприяти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15,00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«Серёгово»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6589284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>БЮДЖЕТ ДЛЯ ГРАЖДАН</a:t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966444"/>
              </p:ext>
            </p:extLst>
          </p:nvPr>
        </p:nvGraphicFramePr>
        <p:xfrm>
          <a:off x="107505" y="1484784"/>
          <a:ext cx="8640961" cy="3471378"/>
        </p:xfrm>
        <a:graphic>
          <a:graphicData uri="http://schemas.openxmlformats.org/drawingml/2006/table">
            <a:tbl>
              <a:tblPr/>
              <a:tblGrid>
                <a:gridCol w="5832649"/>
                <a:gridCol w="936104"/>
                <a:gridCol w="936104"/>
                <a:gridCol w="936104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2019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 высшего должностного лица субъекта Российской Федерации, местных администраций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650,222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660,222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640,222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1 620,652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1 604,311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1 626,693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1,278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1,278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1,278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41,400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6,663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794,990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195,013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102,495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59,169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59,169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59,169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61,635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123,271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3 213,374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642,128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2 642,128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СПАСИБО 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dirty="0"/>
              <a:t>Разработчик: Финансовое управление АМР «Княжпогостский», адрес: 169200, </a:t>
            </a:r>
            <a:r>
              <a:rPr lang="ru-RU" dirty="0" err="1"/>
              <a:t>г.Емва</a:t>
            </a:r>
            <a:r>
              <a:rPr lang="ru-RU" dirty="0"/>
              <a:t>, </a:t>
            </a:r>
            <a:r>
              <a:rPr lang="ru-RU" dirty="0" err="1"/>
              <a:t>ул.Дзержинского</a:t>
            </a:r>
            <a:r>
              <a:rPr lang="ru-RU" dirty="0"/>
              <a:t>, д.81. Тел.: 8 (82139) 2-14-78</a:t>
            </a:r>
            <a:r>
              <a:rPr lang="ru-RU" sz="7200" dirty="0"/>
              <a:t> 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fontScale="92500"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сельского поселения «</a:t>
            </a:r>
            <a:r>
              <a:rPr lang="ru-RU" sz="1400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сельского поселения «</a:t>
            </a:r>
            <a:r>
              <a:rPr lang="ru-RU" sz="1400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поселения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поселения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886270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3 213,074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2 641,608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2 642,108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639 чел. на 01.01.2018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213,370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5,02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2 642,128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4,13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2 642,128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4,13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- 0,300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- 0,520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- 0,020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3452</TotalTime>
  <Words>606</Words>
  <Application>Microsoft Office PowerPoint</Application>
  <PresentationFormat>Экран (4:3)</PresentationFormat>
  <Paragraphs>219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 БЮДЖЕТ ДЛЯ ГРАЖДАН СЕЛЬСКОГО ПОСЕЛЕНИЯ «Серёгово»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            </vt:lpstr>
      <vt:lpstr>БЮДЖЕТ ДЛЯ ГРАЖДАН </vt:lpstr>
      <vt:lpstr>БЮДЖЕТ ДЛЯ ГРАЖДАН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Ковригина</cp:lastModifiedBy>
  <cp:revision>268</cp:revision>
  <cp:lastPrinted>2016-01-27T07:32:03Z</cp:lastPrinted>
  <dcterms:created xsi:type="dcterms:W3CDTF">2014-01-31T09:07:24Z</dcterms:created>
  <dcterms:modified xsi:type="dcterms:W3CDTF">2019-01-10T11:45:02Z</dcterms:modified>
</cp:coreProperties>
</file>