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97" d="100"/>
          <a:sy n="97" d="100"/>
        </p:scale>
        <p:origin x="-19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00469"/>
              </p:ext>
            </p:extLst>
          </p:nvPr>
        </p:nvGraphicFramePr>
        <p:xfrm>
          <a:off x="-36512" y="1916832"/>
          <a:ext cx="9013865" cy="5751785"/>
        </p:xfrm>
        <a:graphic>
          <a:graphicData uri="http://schemas.openxmlformats.org/drawingml/2006/table">
            <a:tbl>
              <a:tblPr/>
              <a:tblGrid>
                <a:gridCol w="5141218"/>
                <a:gridCol w="1247839"/>
                <a:gridCol w="1312404"/>
                <a:gridCol w="1312404"/>
              </a:tblGrid>
              <a:tr h="5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3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823,490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225,013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132,495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554,990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195,013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102,495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600" b="0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41,400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противопожарные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мероприяти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66444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1 620,652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1 604,311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1 626,693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794,990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102,495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3 213,374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642,128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2 642,128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</a:t>
            </a:r>
            <a:r>
              <a:rPr lang="ru-RU" sz="2400" b="1" smtClean="0">
                <a:solidFill>
                  <a:srgbClr val="B31D48"/>
                </a:solidFill>
              </a:rPr>
              <a:t>развития 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86270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3 213,074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2 641,608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2 642,108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639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213,370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5,02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4,13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4,13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- 0,020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3451</TotalTime>
  <Words>610</Words>
  <Application>Microsoft Office PowerPoint</Application>
  <PresentationFormat>Экран (4:3)</PresentationFormat>
  <Paragraphs>219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267</cp:revision>
  <cp:lastPrinted>2016-01-27T07:32:03Z</cp:lastPrinted>
  <dcterms:created xsi:type="dcterms:W3CDTF">2014-01-31T09:07:24Z</dcterms:created>
  <dcterms:modified xsi:type="dcterms:W3CDTF">2018-12-20T08:55:22Z</dcterms:modified>
</cp:coreProperties>
</file>