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7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301" r:id="rId14"/>
    <p:sldId id="274" r:id="rId15"/>
    <p:sldId id="290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74" d="100"/>
          <a:sy n="74" d="100"/>
        </p:scale>
        <p:origin x="-108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7"/>
            <a:ext cx="7848872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на </a:t>
            </a:r>
            <a:r>
              <a:rPr lang="ru-RU" sz="3200" dirty="0" smtClean="0">
                <a:solidFill>
                  <a:srgbClr val="0070C0"/>
                </a:solidFill>
              </a:rPr>
              <a:t>2018 год и плановый период 2019 и 2020 годов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(решение Совета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Туръя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</a:t>
            </a:r>
            <a:br>
              <a:rPr lang="ru-RU" sz="2000" dirty="0" smtClean="0">
                <a:solidFill>
                  <a:srgbClr val="0070C0"/>
                </a:solidFill>
                <a:effectLst/>
              </a:rPr>
            </a:br>
            <a:r>
              <a:rPr lang="ru-RU" sz="2000" dirty="0" smtClean="0">
                <a:solidFill>
                  <a:srgbClr val="0070C0"/>
                </a:solidFill>
                <a:effectLst/>
              </a:rPr>
              <a:t>«О бюджете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Туръя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 на 2018 год и плановый период 2019 и 2020 годов» от 25.12.2017</a:t>
            </a:r>
            <a:br>
              <a:rPr lang="ru-RU" sz="2000" dirty="0" smtClean="0">
                <a:solidFill>
                  <a:srgbClr val="0070C0"/>
                </a:solidFill>
                <a:effectLst/>
              </a:rPr>
            </a:br>
            <a:r>
              <a:rPr lang="ru-RU" sz="2000" dirty="0" smtClean="0">
                <a:solidFill>
                  <a:srgbClr val="0070C0"/>
                </a:solidFill>
                <a:effectLst/>
              </a:rPr>
              <a:t> № 1-6/1)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15072410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РАСХОДНАЯ ЧАСТЬ БЮДЖЕТА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u="sng" dirty="0" smtClean="0">
                <a:solidFill>
                  <a:srgbClr val="00B050"/>
                </a:solidFill>
              </a:rPr>
              <a:t>Расходы бюджета муниципального района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Муниципальные                     Непрограммные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 программы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                      мероприятия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Туръя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2018 год – 12,1%                               2018 год – 87,9%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2019 год – 13,7%                               2019 год – 86,3%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2020 год – 10,3%                               2020 год – 89,7%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Туръя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059539"/>
              </p:ext>
            </p:extLst>
          </p:nvPr>
        </p:nvGraphicFramePr>
        <p:xfrm>
          <a:off x="1331640" y="1844824"/>
          <a:ext cx="6696744" cy="2952328"/>
        </p:xfrm>
        <a:graphic>
          <a:graphicData uri="http://schemas.openxmlformats.org/drawingml/2006/table">
            <a:tbl>
              <a:tblPr/>
              <a:tblGrid>
                <a:gridCol w="3528392"/>
                <a:gridCol w="1008112"/>
                <a:gridCol w="1080120"/>
                <a:gridCol w="1080120"/>
              </a:tblGrid>
              <a:tr h="413916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2018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7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в населенных пунктах на территории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 сельского </a:t>
                      </a:r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61,600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21,600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21,600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Паспортизация пожарных водоемов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Техническое обслуживание пожарной сигнализации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21,600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21,600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21,600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Туръя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62937"/>
              </p:ext>
            </p:extLst>
          </p:nvPr>
        </p:nvGraphicFramePr>
        <p:xfrm>
          <a:off x="1331640" y="1844824"/>
          <a:ext cx="6696744" cy="3384376"/>
        </p:xfrm>
        <a:graphic>
          <a:graphicData uri="http://schemas.openxmlformats.org/drawingml/2006/table">
            <a:tbl>
              <a:tblPr/>
              <a:tblGrid>
                <a:gridCol w="3528392"/>
                <a:gridCol w="1008112"/>
                <a:gridCol w="1080120"/>
                <a:gridCol w="1080120"/>
              </a:tblGrid>
              <a:tr h="413916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2018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75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</a:t>
                      </a:r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хозяйства и 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благоустройства сельского </a:t>
                      </a:r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349,731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360,231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260,231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209,500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140,000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благоустройство территории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140,231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130,231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120,231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2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Туръя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295708"/>
              </p:ext>
            </p:extLst>
          </p:nvPr>
        </p:nvGraphicFramePr>
        <p:xfrm>
          <a:off x="251519" y="1484784"/>
          <a:ext cx="8496945" cy="3660752"/>
        </p:xfrm>
        <a:graphic>
          <a:graphicData uri="http://schemas.openxmlformats.org/drawingml/2006/table">
            <a:tbl>
              <a:tblPr/>
              <a:tblGrid>
                <a:gridCol w="5688633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2018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625,573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615,573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615,573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1 432,285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1 400,565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1 394,663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349,731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360,231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260,231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309,037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309,037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309,037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69,460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137,002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3 388,660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2778,400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2740,040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496434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384,704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2 773,520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2 735,184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(217 чел. на 01.01.2018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3 388,660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15,616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778,400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12,789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2 740,040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12,627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- 3,956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- 4,880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- 4,856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3611</TotalTime>
  <Words>637</Words>
  <Application>Microsoft Office PowerPoint</Application>
  <PresentationFormat>Экран (4:3)</PresentationFormat>
  <Paragraphs>230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Бюджет для граждан на 2018 год и плановый период 2019 и 2020 годов  (решение Совета сельского поселения «Туръя»  «О бюджете сельского поселения «Туръя»  на 2018 год и плановый период 2019 и 2020 годов» от 25.12.2017  № 1-6/1)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БЮДЖЕТ ДЛЯ ГРАЖДАН  РАСХОДНАЯ ЧАСТЬ БЮДЖЕТА  Расходы бюджета муниципального района    Муниципальные                     Непрограммные   программы                              мероприятия         </vt:lpstr>
      <vt:lpstr>БЮДЖЕТ ДЛЯ ГРАЖДАН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Ковригина</cp:lastModifiedBy>
  <cp:revision>292</cp:revision>
  <cp:lastPrinted>2016-01-27T07:32:03Z</cp:lastPrinted>
  <dcterms:created xsi:type="dcterms:W3CDTF">2014-01-31T09:07:24Z</dcterms:created>
  <dcterms:modified xsi:type="dcterms:W3CDTF">2019-01-18T11:46:13Z</dcterms:modified>
</cp:coreProperties>
</file>